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91" r:id="rId6"/>
    <p:sldId id="292" r:id="rId7"/>
    <p:sldId id="293" r:id="rId8"/>
    <p:sldId id="294" r:id="rId9"/>
    <p:sldId id="304" r:id="rId10"/>
    <p:sldId id="297" r:id="rId11"/>
    <p:sldId id="298" r:id="rId12"/>
    <p:sldId id="299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13/02/2021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98233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8703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98714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92048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3230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36290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Close to Thee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領我經過死蔭山谷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有主同在我免驚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U Chu tong-chai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through the vale of shadows,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Bear me o’er life’s fitful sea;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334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祢的聖手引導保護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Li   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一直到天上聖城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It-  tit  kau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the gate of life eternal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enter, Lord with Thee.</a:t>
            </a:r>
          </a:p>
        </p:txBody>
      </p:sp>
    </p:spTree>
    <p:extLst>
      <p:ext uri="{BB962C8B-B14F-4D97-AF65-F5344CB8AC3E}">
        <p14:creationId xmlns:p14="http://schemas.microsoft.com/office/powerpoint/2010/main" val="14392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6187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祢的聖手引導保護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Li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一直到天上聖城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It-  tit kau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the gate of life eternal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enter, Lord with Thee.</a:t>
            </a:r>
          </a:p>
        </p:txBody>
      </p:sp>
    </p:spTree>
    <p:extLst>
      <p:ext uri="{BB962C8B-B14F-4D97-AF65-F5344CB8AC3E}">
        <p14:creationId xmlns:p14="http://schemas.microsoft.com/office/powerpoint/2010/main" val="265829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主是我永遠的產業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san-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勝過世間萬項物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my everlasting portion,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than friend or life, to me;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在我一生所行的路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救主引導又扶持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along my pilgrim journey,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在我一生所行的路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救主引導又扶持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along my pilgrim journey,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428220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我不求世上的安樂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地位錢財與名聲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for ease or worldly pleasure,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for fame my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shall be;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91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雖然受苦歡喜順服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只要有主與我行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Gladly will I toil and suffer,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373577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Close to Thee, Close to Thee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5177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雖然受苦歡喜順服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只要有主與我行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Gladly will I toil and suffer,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217224270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1504</TotalTime>
  <Words>591</Words>
  <Application>Microsoft Office PowerPoint</Application>
  <PresentationFormat>Widescreen</PresentationFormat>
  <Paragraphs>95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175</cp:revision>
  <dcterms:created xsi:type="dcterms:W3CDTF">2018-01-05T06:11:53Z</dcterms:created>
  <dcterms:modified xsi:type="dcterms:W3CDTF">2021-02-13T03:01:42Z</dcterms:modified>
</cp:coreProperties>
</file>